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9" r:id="rId4"/>
    <p:sldId id="266" r:id="rId5"/>
    <p:sldId id="258" r:id="rId6"/>
    <p:sldId id="260" r:id="rId7"/>
    <p:sldId id="261" r:id="rId8"/>
    <p:sldId id="257" r:id="rId9"/>
    <p:sldId id="262" r:id="rId10"/>
    <p:sldId id="263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82" d="100"/>
          <a:sy n="82" d="100"/>
        </p:scale>
        <p:origin x="-79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14/01/2013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7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14/01/2013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</a:t>
            </a:r>
            <a:r>
              <a:rPr lang="fr-CA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Teaching</a:t>
            </a:r>
            <a:endParaRPr lang="fr-CA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1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Christina Wilson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Crystal Vogt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Mackenzie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I’m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lot more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groups. 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how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how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class. </a:t>
            </a:r>
          </a:p>
        </p:txBody>
      </p:sp>
      <p:pic>
        <p:nvPicPr>
          <p:cNvPr id="6146" name="Picture 2" descr="C:\Users\Tina Wilson\Pictures\2012-12-09\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4800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Mrs. Wilson and Mrs. Vogt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170" name="Picture 2" descr="C:\Users\Tina Wilson\Pictures\2012-12-09\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33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16"/>
            <a:ext cx="6400800" cy="1752600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have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gained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lot of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have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benefited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tremendously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3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917710"/>
            <a:ext cx="8229600" cy="451168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-long training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Kathleen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Kryza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gave time to plan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1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have an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curriculum.</a:t>
            </a:r>
          </a:p>
        </p:txBody>
      </p:sp>
    </p:spTree>
    <p:extLst>
      <p:ext uri="{BB962C8B-B14F-4D97-AF65-F5344CB8AC3E}">
        <p14:creationId xmlns:p14="http://schemas.microsoft.com/office/powerpoint/2010/main" val="5041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 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Mrs. Wilson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Toolkit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comprehension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Tina Wilson\Pictures\2012-12-09\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 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Mrs. Vogt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Fluency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Tina Wilson\Pictures\2012-12-09\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85" y="30480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 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Vocabulary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Tina Wilson\Pictures\2012-12-09\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953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 </a:t>
            </a:r>
            <a:r>
              <a:rPr lang="fr-CA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feel</a:t>
            </a: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bout </a:t>
            </a:r>
            <a:r>
              <a:rPr lang="fr-CA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co-teaching</a:t>
            </a: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stations?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Andrew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co-teaching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favorite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teaching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 in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098" name="Picture 2" descr="C:\Users\Tina Wilson\Pictures\2012-12-09\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502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Mrs.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Vogt’s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room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stories.  It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122" name="Picture 2" descr="C:\Users\Tina Wilson\Pictures\2012-12-09\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33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 Presentation Co-tea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 Presentation Co-teach</Template>
  <TotalTime>20</TotalTime>
  <Words>205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Board Presentation Co-teach</vt:lpstr>
      <vt:lpstr>Co-Teaching</vt:lpstr>
      <vt:lpstr>Training</vt:lpstr>
      <vt:lpstr>Inclusion</vt:lpstr>
      <vt:lpstr>Station A</vt:lpstr>
      <vt:lpstr>Station B</vt:lpstr>
      <vt:lpstr>Station C</vt:lpstr>
      <vt:lpstr>PowerPoint Presentation</vt:lpstr>
      <vt:lpstr>Andrew</vt:lpstr>
      <vt:lpstr>Lucas</vt:lpstr>
      <vt:lpstr>Mackenzie</vt:lpstr>
      <vt:lpstr>Cam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Co-Teaching</dc:title>
  <dc:creator>Wilson, Christina</dc:creator>
  <cp:lastModifiedBy>Tina Wilson</cp:lastModifiedBy>
  <cp:revision>3</cp:revision>
  <dcterms:created xsi:type="dcterms:W3CDTF">2012-12-07T20:30:08Z</dcterms:created>
  <dcterms:modified xsi:type="dcterms:W3CDTF">2013-01-14T23:09:15Z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